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CDA6-A1CA-0741-AF15-8BE699622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C1DE2-79E7-3C49-90C5-18AAAE4D0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9716D-6CE0-BD41-B665-D18EAF0FC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610F5-C76B-D746-AF89-EFC593DA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ACBD7-4148-FE46-AC3D-937584BC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0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A62B-DA5E-A844-B70F-8FBBC02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4017C-C501-0D4B-8847-CEA3769E3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2302F-F04C-2544-B39A-16A7BD017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61C9-2360-A141-B5A1-34BE1714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0207B-3FDC-E34C-8A25-E3426282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7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5E175-6A0D-8A43-9028-DCF6E66A3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9D714-1426-9D4F-83C0-52CFF63E6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54067-A5BB-CE48-B030-BB749B7FF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1AE0-3A1B-624D-84E4-72B01962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ABEAE-B116-4D46-8FE3-5A2B6129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CD77-2734-9B4D-9609-6DE637B9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90D9D-FA33-0443-9A1A-651A70E3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97BAE-3C9C-7A49-BF98-1A178EAEA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AD0E1-C586-EF43-8965-9941ED45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0DB32-9257-DD46-BA3C-BAFA6883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28F0-C09B-5441-9330-372CFF19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5FD2F-DB78-E445-8E36-904B2933F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445E8-4DFA-F146-995C-CF994757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6F84E-2EEA-A94D-BD49-07E8015A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D94B1-E27D-524C-8509-E4D2CD28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3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40E6-66B0-0647-BAB1-450DAE83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BF52-DC3B-E644-BA41-A0ABECDF6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0D2C2-5E39-5742-87D3-04392BD61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2B901-458E-754C-95D7-83011C98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21406-66D7-564C-A883-1ABE6860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BA1D0-6650-3043-9260-D3280332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8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AF86-D80C-CD49-8E41-9D324413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E389D-8D26-4C47-88D4-DD96635C6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2BB06-1B8C-1343-A0F4-D1C5B104F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A71F8-4986-624D-81A2-56190609C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BC0A-02F6-0345-8498-BEA97ADC4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9A15E4-4954-FC49-A28D-2A103C7C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2528C-A581-CC47-9A6C-82517FB3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C695-F09B-5A4A-BA3C-94A92729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8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7EBB-4530-8848-900F-5EFE264E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7E5C1-0C4D-4440-9957-614F0031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55446-57B9-AA41-B720-19F66172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41287-018A-854F-AD33-65AD1B0F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9CE48-66A8-984E-AFC4-4677A8BF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2A1E4-A8B3-974A-8656-23BF6BC3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7BB8A-DD57-3948-999F-521355D8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2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16DA-F40A-CF4A-9D12-E1D83EE62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06EB-828B-094D-A13D-6A474DB2F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07133-C56D-1B42-82AB-DF3B22FCC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BC864-92F4-3A4E-A4E6-06842271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95E16-49F2-A343-9980-7E701D4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6116-F301-3F48-8A1A-98C87CDD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9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F456-5133-4B40-8E7C-02E0272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E6932-E291-234C-9AA6-CB2BFDB0A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DBD34-9243-6445-A618-03734F4DC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8971-BC02-064D-8EEA-5EABD2EA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0DEBA-356B-4B4C-BD1D-333AE69A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92AEC-9065-0240-8B87-E9DFA424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5A5C7-0D56-1442-A763-5E5224DD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C06B5-89A4-714D-B2EC-D41A9CB0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783FB-5E6D-4047-97A5-E9D8883CD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1BA0F-EADA-1642-A91A-E70C292EB6C9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ED54E-7215-8D4C-A941-A8A77E894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163DE-7F2F-1340-AE00-98A7B4C04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6DB80-ADC0-164C-9959-00CEB3BA0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E0EF-FA99-3144-8BFB-560E453684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- Configuration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8ED6E-7C63-354A-84A9-060CD313B8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73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1886-D55B-1C4B-97D1-04180C77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9BF7-145A-E149-AA18-4A05D0511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configure apps and pass it in “</a:t>
            </a:r>
            <a:r>
              <a:rPr lang="en-US" dirty="0" err="1"/>
              <a:t>envfrom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843ED-C917-674F-9585-F1E3FD11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78" y="2454857"/>
            <a:ext cx="7904205" cy="40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42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0AB3-CDE8-CA4E-8C40-0D650A18D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749A-F927-A04E-86B9-F38730E71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Declarative way: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D433B-FF48-EC42-A43A-D0C1BA8D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16" y="2272787"/>
            <a:ext cx="9028670" cy="44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2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3F9C-82B5-054A-9214-833C1E4B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 examples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446A5A-0CFB-714E-ABA7-3038E9903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4070"/>
            <a:ext cx="10515600" cy="303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5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864F-D96E-874D-A19E-E85DCBDB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31E1-74A6-4548-9E72-E6582AEEA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144" y="1825625"/>
            <a:ext cx="8553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9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C294-D5C3-3746-A231-DB969A61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in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8D22-5CD3-234C-B65F-E1D3257F0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run ubuntu -&gt; runs a container with ubuntu on it, but it exits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1E8CE-3D70-094F-8A24-B5A53DB24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538752"/>
            <a:ext cx="12192000" cy="36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4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0AB0-F6A3-B541-99F2-F884F23C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in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6AAE-F241-EC41-9643-959A2584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Ubuntu base image looks for terminal due to bash command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01DFD-62D4-C849-85AD-3B3C2358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11" y="2379476"/>
            <a:ext cx="5702554" cy="47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7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9F78-8CC6-F749-9EF2-5CC0F58E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on Docker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FAB8FA-42FA-D64A-B72D-8A517C8AC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3044"/>
            <a:ext cx="7442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5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7109-2F6B-4447-B333-45D64FD6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354FE2-6EFD-7742-BA6D-2CFE92989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214" y="1825625"/>
            <a:ext cx="92155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0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C439-B054-E74E-8278-ACD21766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415A47-0BF7-8B41-9A25-EF8C6795E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749" y="1825625"/>
            <a:ext cx="87105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5644-4CF6-7345-A3D8-5EE5BB69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command equivalent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52C675-9484-8847-916A-FEF46639E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235" y="1825625"/>
            <a:ext cx="84575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6FD4-E966-7041-8801-B88BF9FF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D497D6-530F-8A4E-A2C2-E49E19D98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70" y="1825625"/>
            <a:ext cx="91788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1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D338-FD52-814C-81D0-887833AA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2190-9062-1E4D-86CF-0595F661D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as a list in definition 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9AF4B-2C5D-4046-92E9-5720D651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204" y="2318670"/>
            <a:ext cx="4827545" cy="43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79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71</Words>
  <Application>Microsoft Macintosh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Kubernetes - Configuration</vt:lpstr>
      <vt:lpstr>Commands in Docker</vt:lpstr>
      <vt:lpstr>Commands in docker</vt:lpstr>
      <vt:lpstr>Commands on Docker</vt:lpstr>
      <vt:lpstr>PowerPoint Presentation</vt:lpstr>
      <vt:lpstr>PowerPoint Presentation</vt:lpstr>
      <vt:lpstr>K8s command equivalent</vt:lpstr>
      <vt:lpstr>PowerPoint Presentation</vt:lpstr>
      <vt:lpstr>Env variables</vt:lpstr>
      <vt:lpstr>Config maps</vt:lpstr>
      <vt:lpstr>Config Maps</vt:lpstr>
      <vt:lpstr>Config map examples</vt:lpstr>
      <vt:lpstr>Final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- Configuration</dc:title>
  <dc:creator>Sid Telang</dc:creator>
  <cp:lastModifiedBy>Sid Telang</cp:lastModifiedBy>
  <cp:revision>13</cp:revision>
  <dcterms:created xsi:type="dcterms:W3CDTF">2019-07-09T01:38:30Z</dcterms:created>
  <dcterms:modified xsi:type="dcterms:W3CDTF">2019-07-10T02:09:45Z</dcterms:modified>
</cp:coreProperties>
</file>